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1349" r:id="rId2"/>
    <p:sldId id="1437" r:id="rId3"/>
    <p:sldId id="1438" r:id="rId4"/>
    <p:sldId id="1439" r:id="rId5"/>
    <p:sldId id="1197" r:id="rId6"/>
    <p:sldId id="1449" r:id="rId7"/>
    <p:sldId id="1441" r:id="rId8"/>
    <p:sldId id="1445" r:id="rId9"/>
    <p:sldId id="1448" r:id="rId10"/>
    <p:sldId id="1446" r:id="rId11"/>
    <p:sldId id="1442" r:id="rId12"/>
    <p:sldId id="1447" r:id="rId13"/>
    <p:sldId id="1450" r:id="rId14"/>
    <p:sldId id="1054" r:id="rId15"/>
    <p:sldId id="3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49"/>
    <p:restoredTop sz="82403"/>
  </p:normalViewPr>
  <p:slideViewPr>
    <p:cSldViewPr snapToGrid="0" snapToObjects="1">
      <p:cViewPr varScale="1">
        <p:scale>
          <a:sx n="126" d="100"/>
          <a:sy n="126" d="100"/>
        </p:scale>
        <p:origin x="7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9/3/21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88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89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65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65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92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85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FC813D-FA52-0040-ADE9-06C0A45309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77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whatis/whatis_cli.as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ostinger.com/tutorials/what-is-cli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523" y="460413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Preflight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523" y="1431533"/>
            <a:ext cx="10718950" cy="340340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Be prepared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Be prepared to utilize a headset with a microphone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endParaRPr lang="en-US" sz="2000" u="sng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 also: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372B1DA-ABF2-D743-A631-90728AA30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2826" y="5427421"/>
            <a:ext cx="3169032" cy="12134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15595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Review Lab 1 Question on File Systems</a:t>
            </a:r>
          </a:p>
        </p:txBody>
      </p:sp>
    </p:spTree>
    <p:extLst>
      <p:ext uri="{BB962C8B-B14F-4D97-AF65-F5344CB8AC3E}">
        <p14:creationId xmlns:p14="http://schemas.microsoft.com/office/powerpoint/2010/main" val="3655651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No class Monday due to the Labor Day holiday.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Prior to our Wednesday class please: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through activity 13 prior to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mostly complete with activity 14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prepared for your Scrum Team review and report out on Sebesta chapter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prepared for Quiz 1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85732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Lab (as time allows)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Command Line Interfaces (CLIs) </a:t>
            </a:r>
          </a:p>
          <a:p>
            <a:pPr marL="0" indent="0">
              <a:buNone/>
            </a:pPr>
            <a:r>
              <a:rPr lang="en-US" sz="2000" dirty="0"/>
              <a:t>Tools of the Trade</a:t>
            </a:r>
          </a:p>
        </p:txBody>
      </p:sp>
    </p:spTree>
    <p:extLst>
      <p:ext uri="{BB962C8B-B14F-4D97-AF65-F5344CB8AC3E}">
        <p14:creationId xmlns:p14="http://schemas.microsoft.com/office/powerpoint/2010/main" val="1108039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Where should I put my files?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D9B270-590A-D042-848B-433C816936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071" r="76" b="628"/>
          <a:stretch/>
        </p:blipFill>
        <p:spPr>
          <a:xfrm>
            <a:off x="838200" y="1436915"/>
            <a:ext cx="10065848" cy="360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140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968" y="286603"/>
            <a:ext cx="10674364" cy="1450757"/>
          </a:xfrm>
        </p:spPr>
        <p:txBody>
          <a:bodyPr>
            <a:normAutofit/>
          </a:bodyPr>
          <a:lstStyle/>
          <a:p>
            <a:r>
              <a:rPr lang="en-US" altLang="en-US" dirty="0"/>
              <a:t>History of Website Infrastructure Cost/Time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00EBA-F123-634B-AD4A-B6D666CCD8D2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DD656C6-5A8C-45CE-B111-A9C20D4B10B1}"/>
              </a:ext>
            </a:extLst>
          </p:cNvPr>
          <p:cNvGraphicFramePr>
            <a:graphicFrameLocks noGrp="1"/>
          </p:cNvGraphicFramePr>
          <p:nvPr/>
        </p:nvGraphicFramePr>
        <p:xfrm>
          <a:off x="1097278" y="1975131"/>
          <a:ext cx="10337745" cy="39611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7549">
                  <a:extLst>
                    <a:ext uri="{9D8B030D-6E8A-4147-A177-3AD203B41FA5}">
                      <a16:colId xmlns:a16="http://schemas.microsoft.com/office/drawing/2014/main" val="2603125040"/>
                    </a:ext>
                  </a:extLst>
                </a:gridCol>
                <a:gridCol w="2067549">
                  <a:extLst>
                    <a:ext uri="{9D8B030D-6E8A-4147-A177-3AD203B41FA5}">
                      <a16:colId xmlns:a16="http://schemas.microsoft.com/office/drawing/2014/main" val="349882116"/>
                    </a:ext>
                  </a:extLst>
                </a:gridCol>
                <a:gridCol w="2067549">
                  <a:extLst>
                    <a:ext uri="{9D8B030D-6E8A-4147-A177-3AD203B41FA5}">
                      <a16:colId xmlns:a16="http://schemas.microsoft.com/office/drawing/2014/main" val="4254374381"/>
                    </a:ext>
                  </a:extLst>
                </a:gridCol>
                <a:gridCol w="2067549">
                  <a:extLst>
                    <a:ext uri="{9D8B030D-6E8A-4147-A177-3AD203B41FA5}">
                      <a16:colId xmlns:a16="http://schemas.microsoft.com/office/drawing/2014/main" val="2780655393"/>
                    </a:ext>
                  </a:extLst>
                </a:gridCol>
                <a:gridCol w="2067549">
                  <a:extLst>
                    <a:ext uri="{9D8B030D-6E8A-4147-A177-3AD203B41FA5}">
                      <a16:colId xmlns:a16="http://schemas.microsoft.com/office/drawing/2014/main" val="4262691803"/>
                    </a:ext>
                  </a:extLst>
                </a:gridCol>
              </a:tblGrid>
              <a:tr h="476667"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Acquisition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Annual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to 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Reference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739877"/>
                  </a:ext>
                </a:extLst>
              </a:tr>
              <a:tr h="580747">
                <a:tc>
                  <a:txBody>
                    <a:bodyPr/>
                    <a:lstStyle/>
                    <a:p>
                      <a:r>
                        <a:rPr lang="en-US" dirty="0"/>
                        <a:t>1995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$500,000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$100,000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 months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Parsons Technology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888620"/>
                  </a:ext>
                </a:extLst>
              </a:tr>
              <a:tr h="580747">
                <a:tc>
                  <a:txBody>
                    <a:bodyPr/>
                    <a:lstStyle/>
                    <a:p>
                      <a:r>
                        <a:rPr lang="en-US" dirty="0"/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$250,000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$50,000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 months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 Deere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835159"/>
                  </a:ext>
                </a:extLst>
              </a:tr>
              <a:tr h="580747">
                <a:tc>
                  <a:txBody>
                    <a:bodyPr/>
                    <a:lstStyle/>
                    <a:p>
                      <a:r>
                        <a:rPr lang="en-US" dirty="0"/>
                        <a:t>2005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490405"/>
                  </a:ext>
                </a:extLst>
              </a:tr>
              <a:tr h="580747">
                <a:tc>
                  <a:txBody>
                    <a:bodyPr/>
                    <a:lstStyle/>
                    <a:p>
                      <a:r>
                        <a:rPr lang="en-US" dirty="0"/>
                        <a:t>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&lt; 1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GoDaddy (personal)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820851"/>
                  </a:ext>
                </a:extLst>
              </a:tr>
              <a:tr h="580747">
                <a:tc>
                  <a:txBody>
                    <a:bodyPr/>
                    <a:lstStyle/>
                    <a:p>
                      <a:r>
                        <a:rPr lang="en-US" dirty="0"/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 &lt; 1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GoDaddy (personal)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829152"/>
                  </a:ext>
                </a:extLst>
              </a:tr>
              <a:tr h="580747">
                <a:tc>
                  <a:txBody>
                    <a:bodyPr/>
                    <a:lstStyle/>
                    <a:p>
                      <a:r>
                        <a:rPr lang="en-US" dirty="0"/>
                        <a:t>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~$0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~$0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&lt; 5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Azure (personal)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071158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2496F9E-61B7-3648-897F-10619D849B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4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2625"/>
    </mc:Choice>
    <mc:Fallback xmlns="">
      <p:transition spd="slow" advTm="292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Recordings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E31497-FC35-F840-81F4-49FEAA5F58A4}"/>
              </a:ext>
            </a:extLst>
          </p:cNvPr>
          <p:cNvSpPr txBox="1">
            <a:spLocks/>
          </p:cNvSpPr>
          <p:nvPr/>
        </p:nvSpPr>
        <p:spPr>
          <a:xfrm>
            <a:off x="838200" y="4568456"/>
            <a:ext cx="10515600" cy="1722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1B62BA9-9B25-C241-A192-BB367137D491}"/>
              </a:ext>
            </a:extLst>
          </p:cNvPr>
          <p:cNvSpPr txBox="1">
            <a:spLocks/>
          </p:cNvSpPr>
          <p:nvPr/>
        </p:nvSpPr>
        <p:spPr>
          <a:xfrm>
            <a:off x="838200" y="5413515"/>
            <a:ext cx="10515600" cy="719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>
                <a:latin typeface="+mj-lt"/>
              </a:rPr>
              <a:t>Start Recording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647704-B32F-5944-B694-EC75B62A5D15}"/>
              </a:ext>
            </a:extLst>
          </p:cNvPr>
          <p:cNvSpPr txBox="1">
            <a:spLocks/>
          </p:cNvSpPr>
          <p:nvPr/>
        </p:nvSpPr>
        <p:spPr>
          <a:xfrm>
            <a:off x="838200" y="1573090"/>
            <a:ext cx="10515600" cy="1945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 that recording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in Blackboard/Zoom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73C4F02D-750A-8D48-895B-3D0101B54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29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788"/>
            <a:ext cx="10515600" cy="36164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Topic: What is the Command Line Interface (CLI)? Plus Team7?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Progress Polling and CLIs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Scrum Team Discussion of “Programming The World Wide Web” chapter 2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Lab (as time allows)</a:t>
            </a:r>
            <a:endParaRPr lang="en-US" sz="16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146AE3-F375-D44B-9A10-042636A9D173}"/>
              </a:ext>
            </a:extLst>
          </p:cNvPr>
          <p:cNvSpPr txBox="1">
            <a:spLocks/>
          </p:cNvSpPr>
          <p:nvPr/>
        </p:nvSpPr>
        <p:spPr>
          <a:xfrm>
            <a:off x="838200" y="5460422"/>
            <a:ext cx="10515600" cy="7165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</p:spTree>
    <p:extLst>
      <p:ext uri="{BB962C8B-B14F-4D97-AF65-F5344CB8AC3E}">
        <p14:creationId xmlns:p14="http://schemas.microsoft.com/office/powerpoint/2010/main" val="3583897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What is the Command Line Interface?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E85955-7D57-0A4E-93A7-0246E8C5AC3E}"/>
              </a:ext>
            </a:extLst>
          </p:cNvPr>
          <p:cNvSpPr/>
          <p:nvPr/>
        </p:nvSpPr>
        <p:spPr>
          <a:xfrm>
            <a:off x="838199" y="1231898"/>
            <a:ext cx="10515599" cy="838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According to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W3C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According to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Hostinger Tutorials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195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Who Is Team 7?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322C48-2109-0949-AA20-C6077E51E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33901"/>
            <a:ext cx="6817492" cy="20950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793A81-834E-6740-9ED1-E18F4434F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6890" y="1725911"/>
            <a:ext cx="2341539" cy="3463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6B8ED9D-94B1-A14C-A112-2C296C91C1F9}"/>
              </a:ext>
            </a:extLst>
          </p:cNvPr>
          <p:cNvGrpSpPr/>
          <p:nvPr/>
        </p:nvGrpSpPr>
        <p:grpSpPr>
          <a:xfrm>
            <a:off x="698837" y="3927513"/>
            <a:ext cx="7576153" cy="2237047"/>
            <a:chOff x="698837" y="3927513"/>
            <a:chExt cx="7576153" cy="223704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8B6B2FD-4FC6-E747-BAE0-DF1358329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8837" y="4296845"/>
              <a:ext cx="4560894" cy="186771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AD6FF98-6F65-A54B-9938-FB732F3EF4C9}"/>
                </a:ext>
              </a:extLst>
            </p:cNvPr>
            <p:cNvSpPr txBox="1"/>
            <p:nvPr/>
          </p:nvSpPr>
          <p:spPr>
            <a:xfrm>
              <a:off x="838200" y="3927513"/>
              <a:ext cx="13868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Or Team 7?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75B4877-DBCB-AE44-8A75-5EC41272D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90213" y="4086645"/>
              <a:ext cx="2884777" cy="19481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5567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/>
              <a:t>Prewor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Prior to our next class please: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through activity 10 prior to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prepared for your Scrum Team review and report out of “Programming The World Wide Web” chapter 2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Recall: Fridays are fully remote sessions. </a:t>
            </a:r>
          </a:p>
        </p:txBody>
      </p:sp>
    </p:spTree>
    <p:extLst>
      <p:ext uri="{BB962C8B-B14F-4D97-AF65-F5344CB8AC3E}">
        <p14:creationId xmlns:p14="http://schemas.microsoft.com/office/powerpoint/2010/main" val="2530506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Polling – Sprint Progress and CLIs</a:t>
            </a:r>
          </a:p>
        </p:txBody>
      </p:sp>
    </p:spTree>
    <p:extLst>
      <p:ext uri="{BB962C8B-B14F-4D97-AF65-F5344CB8AC3E}">
        <p14:creationId xmlns:p14="http://schemas.microsoft.com/office/powerpoint/2010/main" val="3691783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Breakout Discussion on Sebesta chapter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Assigning presenter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Discussing key chapter topics while the presenter summarizes the topics below: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sz="1600" dirty="0"/>
              <a:t>History and evolution… What standard should we utilize for web applications today? 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sz="1600" dirty="0"/>
              <a:t>Syntax and basic structure… Are these things that you are already familiar with? 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sz="1600" dirty="0"/>
              <a:t>Text markup, images, and links… What are other popular markup languages? 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sz="1600" dirty="0"/>
              <a:t>Everything else… Why should we care about XHTML? Should we care about XHTML?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Team sits back, relaxes, and acknowledges the bravery and dedication of the presenter</a:t>
            </a:r>
          </a:p>
          <a:p>
            <a:pPr marL="0" indent="0">
              <a:buNone/>
            </a:pPr>
            <a:r>
              <a:rPr lang="en-US" sz="2000" dirty="0"/>
              <a:t>		</a:t>
            </a:r>
          </a:p>
          <a:p>
            <a:pPr marL="0" indent="0" algn="ctr">
              <a:buNone/>
            </a:pPr>
            <a:endParaRPr lang="en-US" sz="3600" dirty="0"/>
          </a:p>
          <a:p>
            <a:pPr marL="0" indent="0" algn="ctr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61938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Review Lab 1 Question 5 on File Systems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D9B270-590A-D042-848B-433C81693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3440"/>
            <a:ext cx="10073630" cy="438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982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7824</TotalTime>
  <Words>537</Words>
  <Application>Microsoft Macintosh PowerPoint</Application>
  <PresentationFormat>Widescreen</PresentationFormat>
  <Paragraphs>107</Paragraphs>
  <Slides>15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Wingdings</vt:lpstr>
      <vt:lpstr>Office Theme</vt:lpstr>
      <vt:lpstr>Preflight Check List</vt:lpstr>
      <vt:lpstr>Recordings</vt:lpstr>
      <vt:lpstr>PowerPoint Presentation</vt:lpstr>
      <vt:lpstr>What is the Command Line Interface?</vt:lpstr>
      <vt:lpstr>Who Is Team 7?</vt:lpstr>
      <vt:lpstr>Prewor</vt:lpstr>
      <vt:lpstr>PowerPoint Presentation</vt:lpstr>
      <vt:lpstr>Breakout Discussion on Sebesta chapter 2</vt:lpstr>
      <vt:lpstr>Review Lab 1 Question 5 on File Systems</vt:lpstr>
      <vt:lpstr>PowerPoint Presentation</vt:lpstr>
      <vt:lpstr>Prework For Next Class</vt:lpstr>
      <vt:lpstr>Lab (as time allows)</vt:lpstr>
      <vt:lpstr>Where should I put my files?</vt:lpstr>
      <vt:lpstr>End of Session</vt:lpstr>
      <vt:lpstr>History of Website Infrastructure Cost/Time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360</cp:revision>
  <dcterms:created xsi:type="dcterms:W3CDTF">2020-08-26T19:34:34Z</dcterms:created>
  <dcterms:modified xsi:type="dcterms:W3CDTF">2021-09-03T21:15:22Z</dcterms:modified>
</cp:coreProperties>
</file>

<file path=docProps/thumbnail.jpeg>
</file>